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3"/>
  </p:notesMasterIdLst>
  <p:sldIdLst>
    <p:sldId id="263" r:id="rId2"/>
    <p:sldId id="318" r:id="rId3"/>
    <p:sldId id="320" r:id="rId4"/>
    <p:sldId id="312" r:id="rId5"/>
    <p:sldId id="297" r:id="rId6"/>
    <p:sldId id="326" r:id="rId7"/>
    <p:sldId id="304" r:id="rId8"/>
    <p:sldId id="327" r:id="rId9"/>
    <p:sldId id="328" r:id="rId10"/>
    <p:sldId id="329" r:id="rId11"/>
    <p:sldId id="303" r:id="rId12"/>
    <p:sldId id="322" r:id="rId13"/>
    <p:sldId id="323" r:id="rId14"/>
    <p:sldId id="324" r:id="rId15"/>
    <p:sldId id="330" r:id="rId16"/>
    <p:sldId id="331" r:id="rId17"/>
    <p:sldId id="289" r:id="rId18"/>
    <p:sldId id="306" r:id="rId19"/>
    <p:sldId id="307" r:id="rId20"/>
    <p:sldId id="308" r:id="rId21"/>
    <p:sldId id="309" r:id="rId22"/>
    <p:sldId id="310" r:id="rId23"/>
    <p:sldId id="316" r:id="rId24"/>
    <p:sldId id="317" r:id="rId25"/>
    <p:sldId id="311" r:id="rId26"/>
    <p:sldId id="295" r:id="rId27"/>
    <p:sldId id="315" r:id="rId28"/>
    <p:sldId id="296" r:id="rId29"/>
    <p:sldId id="325" r:id="rId30"/>
    <p:sldId id="321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88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7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0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image" Target="../media/image21.png"/><Relationship Id="rId5" Type="http://schemas.microsoft.com/office/2007/relationships/media" Target="../media/media11.mp4"/><Relationship Id="rId10" Type="http://schemas.openxmlformats.org/officeDocument/2006/relationships/image" Target="../media/image20.png"/><Relationship Id="rId4" Type="http://schemas.openxmlformats.org/officeDocument/2006/relationships/video" Target="../media/media10.mp4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806A-0AB0-4145-9499-3E7978CD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Repairing the Deck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65084-2409-4F05-A3B0-236F9C01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Warns players about hazards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rowsNest">
            <a:hlinkClick r:id="" action="ppaction://media"/>
            <a:extLst>
              <a:ext uri="{FF2B5EF4-FFF2-40B4-BE49-F238E27FC236}">
                <a16:creationId xmlns:a16="http://schemas.microsoft.com/office/drawing/2014/main" id="{B8F110CB-74B3-4074-9A74-CCF3C10FA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07" y="2906384"/>
            <a:ext cx="5370491" cy="36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Whale disruptor">
            <a:hlinkClick r:id="" action="ppaction://media"/>
            <a:extLst>
              <a:ext uri="{FF2B5EF4-FFF2-40B4-BE49-F238E27FC236}">
                <a16:creationId xmlns:a16="http://schemas.microsoft.com/office/drawing/2014/main" id="{0CAB86FB-747B-4EA7-9550-995F1604A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993" y="2198914"/>
            <a:ext cx="7969921" cy="44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 and Mop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birdmess">
            <a:hlinkClick r:id="" action="ppaction://media"/>
            <a:extLst>
              <a:ext uri="{FF2B5EF4-FFF2-40B4-BE49-F238E27FC236}">
                <a16:creationId xmlns:a16="http://schemas.microsoft.com/office/drawing/2014/main" id="{CF9507F8-DA95-4AD1-93E1-3D48F35A9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640" y="1688862"/>
            <a:ext cx="6964498" cy="49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rockavoid">
            <a:hlinkClick r:id="" action="ppaction://media"/>
            <a:extLst>
              <a:ext uri="{FF2B5EF4-FFF2-40B4-BE49-F238E27FC236}">
                <a16:creationId xmlns:a16="http://schemas.microsoft.com/office/drawing/2014/main" id="{12771543-2890-446B-8337-D7E610B9D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0609" y="2823608"/>
            <a:ext cx="4683755" cy="2689595"/>
          </a:xfrm>
          <a:prstGeom prst="rect">
            <a:avLst/>
          </a:prstGeom>
        </p:spPr>
      </p:pic>
      <p:pic>
        <p:nvPicPr>
          <p:cNvPr id="5" name="rockfail">
            <a:hlinkClick r:id="" action="ppaction://media"/>
            <a:extLst>
              <a:ext uri="{FF2B5EF4-FFF2-40B4-BE49-F238E27FC236}">
                <a16:creationId xmlns:a16="http://schemas.microsoft.com/office/drawing/2014/main" id="{6F9BE750-AA5D-4580-A4C8-527C3DE518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04973" y="2162815"/>
            <a:ext cx="4584879" cy="2701401"/>
          </a:xfrm>
          <a:prstGeom prst="rect">
            <a:avLst/>
          </a:prstGeom>
        </p:spPr>
      </p:pic>
      <p:pic>
        <p:nvPicPr>
          <p:cNvPr id="6" name="rockfailnobail">
            <a:hlinkClick r:id="" action="ppaction://media"/>
            <a:extLst>
              <a:ext uri="{FF2B5EF4-FFF2-40B4-BE49-F238E27FC236}">
                <a16:creationId xmlns:a16="http://schemas.microsoft.com/office/drawing/2014/main" id="{0A9FBA92-E6FF-480E-92A8-65C6A1DEC78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83893" y="3736975"/>
            <a:ext cx="4217662" cy="24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2335-90C0-48FC-828E-D38FEEE8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Timer UI</a:t>
            </a:r>
          </a:p>
        </p:txBody>
      </p:sp>
      <p:pic>
        <p:nvPicPr>
          <p:cNvPr id="4" name="Player UI">
            <a:hlinkClick r:id="" action="ppaction://media"/>
            <a:extLst>
              <a:ext uri="{FF2B5EF4-FFF2-40B4-BE49-F238E27FC236}">
                <a16:creationId xmlns:a16="http://schemas.microsoft.com/office/drawing/2014/main" id="{B6BA1E02-15D0-402F-8826-F9608F5470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705" y="1417637"/>
            <a:ext cx="7132638" cy="4022725"/>
          </a:xfrm>
        </p:spPr>
      </p:pic>
    </p:spTree>
    <p:extLst>
      <p:ext uri="{BB962C8B-B14F-4D97-AF65-F5344CB8AC3E}">
        <p14:creationId xmlns:p14="http://schemas.microsoft.com/office/powerpoint/2010/main" val="14468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46DC-AA0F-4323-8B0C-40B01453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Water Level</a:t>
            </a:r>
          </a:p>
        </p:txBody>
      </p:sp>
      <p:pic>
        <p:nvPicPr>
          <p:cNvPr id="4" name="Bouyancy">
            <a:hlinkClick r:id="" action="ppaction://media"/>
            <a:extLst>
              <a:ext uri="{FF2B5EF4-FFF2-40B4-BE49-F238E27FC236}">
                <a16:creationId xmlns:a16="http://schemas.microsoft.com/office/drawing/2014/main" id="{B0BFFB2A-3778-4757-B04B-F2B48B6A7F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088" y="1740580"/>
            <a:ext cx="7407275" cy="4022725"/>
          </a:xfrm>
        </p:spPr>
      </p:pic>
    </p:spTree>
    <p:extLst>
      <p:ext uri="{BB962C8B-B14F-4D97-AF65-F5344CB8AC3E}">
        <p14:creationId xmlns:p14="http://schemas.microsoft.com/office/powerpoint/2010/main" val="20083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654" y="504137"/>
            <a:ext cx="4848690" cy="640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Rewards Animation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2018-12-02_14-01-33">
            <a:hlinkClick r:id="" action="ppaction://media"/>
            <a:extLst>
              <a:ext uri="{FF2B5EF4-FFF2-40B4-BE49-F238E27FC236}">
                <a16:creationId xmlns:a16="http://schemas.microsoft.com/office/drawing/2014/main" id="{01B731BC-50B1-429E-B58C-16FD20998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023" y="1272298"/>
            <a:ext cx="7964518" cy="44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51AAB-8F4C-45B4-9D06-07B5A150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3429000"/>
            <a:ext cx="4739425" cy="26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C468-0850-4471-B7D7-D7CD748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9F43-A3CB-4B9B-8405-482E346A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sprint 8: </a:t>
            </a:r>
            <a:r>
              <a:rPr lang="en-GB" b="1" dirty="0"/>
              <a:t>Tom: estimated 12h 50m - logged 13h 15m | Henry: estimated: 12h - logged:  11h 10m</a:t>
            </a:r>
            <a:endParaRPr lang="en-GB" dirty="0"/>
          </a:p>
          <a:p>
            <a:r>
              <a:rPr lang="en-US" dirty="0"/>
              <a:t>For sprint 9: </a:t>
            </a:r>
            <a:r>
              <a:rPr lang="en-GB" b="1" dirty="0"/>
              <a:t>Tom: (12h estimated – 10h 35m) | Henry: (11h 30m estimated - 10h 10m logged)</a:t>
            </a:r>
            <a:endParaRPr lang="en-GB" dirty="0"/>
          </a:p>
          <a:p>
            <a:r>
              <a:rPr lang="en-US" dirty="0"/>
              <a:t>For sprint 10: </a:t>
            </a:r>
            <a:r>
              <a:rPr lang="en-GB" b="1" dirty="0"/>
              <a:t>Tom: (13h estimated – 13h 15m) | Henry: (12h 15m estimated - 12h 30m logged)</a:t>
            </a:r>
            <a:endParaRPr lang="en-GB" dirty="0"/>
          </a:p>
          <a:p>
            <a:r>
              <a:rPr lang="en-US" dirty="0"/>
              <a:t>For sprint 11: </a:t>
            </a:r>
            <a:r>
              <a:rPr lang="en-GB" b="1" dirty="0"/>
              <a:t>Tom: (11h 30m estimated – 14h 30m logged) | Henry: (12h 30m estimated – 13h 45m logged)</a:t>
            </a:r>
            <a:endParaRPr lang="en-GB" dirty="0"/>
          </a:p>
          <a:p>
            <a:endParaRPr lang="en-GB" dirty="0"/>
          </a:p>
          <a:p>
            <a:r>
              <a:rPr lang="en-GB" b="1" u="sng" dirty="0"/>
              <a:t>TOTAL (OVER 4 WEEKS)</a:t>
            </a:r>
          </a:p>
          <a:p>
            <a:r>
              <a:rPr lang="en-GB" dirty="0"/>
              <a:t>Tom: 51hours 35minutes</a:t>
            </a:r>
          </a:p>
          <a:p>
            <a:r>
              <a:rPr lang="en-GB" dirty="0"/>
              <a:t>Henry: 47hours 25minutes</a:t>
            </a:r>
          </a:p>
          <a:p>
            <a:r>
              <a:rPr lang="en-GB" dirty="0"/>
              <a:t>Difference can be put down to Player UI task + production of 3D models/animations.</a:t>
            </a:r>
          </a:p>
        </p:txBody>
      </p:sp>
    </p:spTree>
    <p:extLst>
      <p:ext uri="{BB962C8B-B14F-4D97-AF65-F5344CB8AC3E}">
        <p14:creationId xmlns:p14="http://schemas.microsoft.com/office/powerpoint/2010/main" val="411042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</a:t>
            </a:r>
            <a:r>
              <a:rPr lang="en-GB" sz="3200"/>
              <a:t>can implement TUTORIAL / </a:t>
            </a:r>
            <a:r>
              <a:rPr lang="en-GB" sz="3200" dirty="0"/>
              <a:t>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Ship Hold: Retrieve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  <p:pic>
        <p:nvPicPr>
          <p:cNvPr id="4" name="hold">
            <a:hlinkClick r:id="" action="ppaction://media"/>
            <a:extLst>
              <a:ext uri="{FF2B5EF4-FFF2-40B4-BE49-F238E27FC236}">
                <a16:creationId xmlns:a16="http://schemas.microsoft.com/office/drawing/2014/main" id="{EA1029B2-99EF-4885-B1A4-63F866CCA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6650" y="1033285"/>
            <a:ext cx="8433315" cy="53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8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Load items into cannon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torch to fire cannon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annon and hold">
            <a:hlinkClick r:id="" action="ppaction://media"/>
            <a:extLst>
              <a:ext uri="{FF2B5EF4-FFF2-40B4-BE49-F238E27FC236}">
                <a16:creationId xmlns:a16="http://schemas.microsoft.com/office/drawing/2014/main" id="{1D547696-F2FB-48E8-948E-BDB7421B3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321639"/>
            <a:ext cx="6044028" cy="40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4151-6CA9-42BE-9F74-F9CA0899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Loading The Cannon</a:t>
            </a:r>
          </a:p>
        </p:txBody>
      </p:sp>
      <p:pic>
        <p:nvPicPr>
          <p:cNvPr id="4" name="Ship_Fires_3_Trim">
            <a:hlinkClick r:id="" action="ppaction://media"/>
            <a:extLst>
              <a:ext uri="{FF2B5EF4-FFF2-40B4-BE49-F238E27FC236}">
                <a16:creationId xmlns:a16="http://schemas.microsoft.com/office/drawing/2014/main" id="{BFEE3D62-61CC-4C8C-825C-635222610F9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3" end="0.6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19785" y="2078275"/>
            <a:ext cx="8352430" cy="4022725"/>
          </a:xfrm>
          <a:prstGeom prst="rect">
            <a:avLst/>
          </a:prstGeom>
        </p:spPr>
      </p:pic>
      <p:pic>
        <p:nvPicPr>
          <p:cNvPr id="5" name="cannon and hold">
            <a:hlinkClick r:id="" action="ppaction://media"/>
            <a:extLst>
              <a:ext uri="{FF2B5EF4-FFF2-40B4-BE49-F238E27FC236}">
                <a16:creationId xmlns:a16="http://schemas.microsoft.com/office/drawing/2014/main" id="{B702686C-3DCD-4371-A34A-85AD5C8D615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5853" y="2016814"/>
            <a:ext cx="6044028" cy="40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Showing Enemy Location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AFD-359C-4FA1-AB68-8DE9281A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Enemy cannon hit location</a:t>
            </a:r>
          </a:p>
        </p:txBody>
      </p:sp>
      <p:pic>
        <p:nvPicPr>
          <p:cNvPr id="4" name="Enemy_Fire">
            <a:hlinkClick r:id="" action="ppaction://media"/>
            <a:extLst>
              <a:ext uri="{FF2B5EF4-FFF2-40B4-BE49-F238E27FC236}">
                <a16:creationId xmlns:a16="http://schemas.microsoft.com/office/drawing/2014/main" id="{BA0C9088-0CFC-478E-8896-1CADD14225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57" y="1737360"/>
            <a:ext cx="8123237" cy="4022725"/>
          </a:xfrm>
        </p:spPr>
      </p:pic>
    </p:spTree>
    <p:extLst>
      <p:ext uri="{BB962C8B-B14F-4D97-AF65-F5344CB8AC3E}">
        <p14:creationId xmlns:p14="http://schemas.microsoft.com/office/powerpoint/2010/main" val="420434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8F04-26D1-4796-B9B0-DBEF8A66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Bail water</a:t>
            </a:r>
          </a:p>
        </p:txBody>
      </p:sp>
      <p:pic>
        <p:nvPicPr>
          <p:cNvPr id="4" name="bail">
            <a:hlinkClick r:id="" action="ppaction://media"/>
            <a:extLst>
              <a:ext uri="{FF2B5EF4-FFF2-40B4-BE49-F238E27FC236}">
                <a16:creationId xmlns:a16="http://schemas.microsoft.com/office/drawing/2014/main" id="{0813B8DD-935C-489C-9030-5B5BBE879C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1417637"/>
            <a:ext cx="6062662" cy="4022725"/>
          </a:xfrm>
        </p:spPr>
      </p:pic>
    </p:spTree>
    <p:extLst>
      <p:ext uri="{BB962C8B-B14F-4D97-AF65-F5344CB8AC3E}">
        <p14:creationId xmlns:p14="http://schemas.microsoft.com/office/powerpoint/2010/main" val="109213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1572</TotalTime>
  <Words>364</Words>
  <Application>Microsoft Office PowerPoint</Application>
  <PresentationFormat>Widescreen</PresentationFormat>
  <Paragraphs>68</Paragraphs>
  <Slides>31</Slides>
  <Notes>5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Loading The Cannon</vt:lpstr>
      <vt:lpstr>Showing Enemy Location</vt:lpstr>
      <vt:lpstr>Enemy cannon hit location</vt:lpstr>
      <vt:lpstr>Bail water</vt:lpstr>
      <vt:lpstr>Repairing the Deck</vt:lpstr>
      <vt:lpstr>Crow’s Nest Call Outs</vt:lpstr>
      <vt:lpstr>Whale Event</vt:lpstr>
      <vt:lpstr>Seagull and Mop</vt:lpstr>
      <vt:lpstr>Steering the Ship</vt:lpstr>
      <vt:lpstr>Timer UI</vt:lpstr>
      <vt:lpstr>Water Level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 Schedules</vt:lpstr>
      <vt:lpstr>Rewards Animation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tom gibbs</cp:lastModifiedBy>
  <cp:revision>108</cp:revision>
  <dcterms:created xsi:type="dcterms:W3CDTF">2018-10-01T07:12:03Z</dcterms:created>
  <dcterms:modified xsi:type="dcterms:W3CDTF">2018-12-09T18:32:45Z</dcterms:modified>
</cp:coreProperties>
</file>